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216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425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80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318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88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992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91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475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482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033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630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1013C-0D3B-496B-B6CF-11D15FEF0DD8}" type="datetimeFigureOut">
              <a:rPr lang="es-CO" smtClean="0"/>
              <a:t>19/07/2017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8342B-8B0E-43F6-B898-04207B7C97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042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94" y="80744"/>
            <a:ext cx="11822582" cy="665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8396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MARIA CORONADO MORENO</dc:creator>
  <cp:lastModifiedBy>LAURA MARIA CORONADO MORENO</cp:lastModifiedBy>
  <cp:revision>1</cp:revision>
  <dcterms:created xsi:type="dcterms:W3CDTF">2017-07-19T19:47:19Z</dcterms:created>
  <dcterms:modified xsi:type="dcterms:W3CDTF">2017-07-19T19:47:32Z</dcterms:modified>
</cp:coreProperties>
</file>